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8" r:id="rId25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3" Type="http://schemas.openxmlformats.org/officeDocument/2006/relationships/slide" Target="slides/slide18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5" name="Shape 5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6" name="Google Shape;5356;p183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7" name="Google Shape;5357;p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53.png"/><Relationship Id="rId4" Type="http://schemas.openxmlformats.org/officeDocument/2006/relationships/image" Target="../media/image265.png"/><Relationship Id="rId5" Type="http://schemas.openxmlformats.org/officeDocument/2006/relationships/image" Target="../media/image255.png"/></Relationships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8" name="Shape 5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9" name="Google Shape;5359;p739"/>
          <p:cNvSpPr txBox="1"/>
          <p:nvPr>
            <p:ph type="title"/>
          </p:nvPr>
        </p:nvSpPr>
        <p:spPr>
          <a:xfrm>
            <a:off x="549270" y="240502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Cardiac Muscle</a:t>
            </a:r>
            <a:endParaRPr b="1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0" name="Google Shape;5360;p7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971544"/>
            <a:ext cx="1943089" cy="1821656"/>
          </a:xfrm>
          <a:prstGeom prst="rect">
            <a:avLst/>
          </a:prstGeom>
          <a:noFill/>
          <a:ln>
            <a:noFill/>
          </a:ln>
        </p:spPr>
      </p:pic>
      <p:sp>
        <p:nvSpPr>
          <p:cNvPr id="5361" name="Google Shape;5361;p739"/>
          <p:cNvSpPr txBox="1"/>
          <p:nvPr>
            <p:ph idx="1" type="body"/>
          </p:nvPr>
        </p:nvSpPr>
        <p:spPr>
          <a:xfrm>
            <a:off x="549270" y="2988461"/>
            <a:ext cx="81141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zh-CN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Cardiac muscles are involuntary muscles found only in the heart. Cardiac muscles do not get tired. </a:t>
            </a:r>
            <a:endParaRPr b="0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2" name="Google Shape;5362;p7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193" y="1028700"/>
            <a:ext cx="1828794" cy="18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3" name="Google Shape;5363;p7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793" y="4000489"/>
            <a:ext cx="10287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4" name="Google Shape;5364;p739"/>
          <p:cNvSpPr txBox="1"/>
          <p:nvPr/>
        </p:nvSpPr>
        <p:spPr>
          <a:xfrm>
            <a:off x="5045058" y="4206463"/>
            <a:ext cx="3694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zh-CN" sz="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Cardiac Muscle Cell</a:t>
            </a:r>
            <a:endParaRPr b="0" i="0" sz="2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